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98" autoAdjust="0"/>
    <p:restoredTop sz="94660"/>
  </p:normalViewPr>
  <p:slideViewPr>
    <p:cSldViewPr>
      <p:cViewPr varScale="1">
        <p:scale>
          <a:sx n="69" d="100"/>
          <a:sy n="69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JackWolf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Daniel Graham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Location: Taiga</a:t>
            </a:r>
          </a:p>
          <a:p>
            <a:r>
              <a:rPr lang="en-US" dirty="0" smtClean="0"/>
              <a:t>Characteristics: Cold, Warm, and Windy</a:t>
            </a:r>
          </a:p>
          <a:p>
            <a:r>
              <a:rPr lang="en-US" dirty="0" smtClean="0"/>
              <a:t>What it takes to survive? It takes camouflage, sharp claws to hunt your prey, and fast feet to escape predators.</a:t>
            </a:r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71938" y="2629869"/>
            <a:ext cx="4609524" cy="2806349"/>
          </a:xfrm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animal adaptations are needed to survive here? Why? You need camouflage and long hick fur.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62" y="2909094"/>
            <a:ext cx="41052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animal can run very fast to catch its prey and sharp teeth to eat it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113</TotalTime>
  <Words>96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 JackWolf</vt:lpstr>
      <vt:lpstr>Habitat of Your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13</cp:revision>
  <dcterms:created xsi:type="dcterms:W3CDTF">2013-04-16T01:24:27Z</dcterms:created>
  <dcterms:modified xsi:type="dcterms:W3CDTF">2013-05-09T18:43:35Z</dcterms:modified>
</cp:coreProperties>
</file>